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1473" r:id="rId2"/>
    <p:sldId id="1474" r:id="rId3"/>
    <p:sldId id="1475" r:id="rId4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2A1D45C6-CA29-B99A-3A41-F9D523958B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ED8AD4F2-4122-0988-1C96-AF62796380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450A0653-63C1-DB83-5F2C-707EAF0E84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B02A0-2EF6-4B92-8FF9-A7590CF6FDA9}" type="datetimeFigureOut">
              <a:rPr lang="nb-NO" smtClean="0"/>
              <a:t>07.12.2022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4B8F0058-CAD8-D557-13FB-D57896BE2B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4A8E8184-C088-64BB-A19F-C1E0799F51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EFF09-997B-4CE6-BD0C-2785F260222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098344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2500B761-56C1-92A8-DD70-63832E44C6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D764FBF6-3CBB-4544-5C83-3A93DF189D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8FAED46A-94D2-02D1-D132-A408706315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B02A0-2EF6-4B92-8FF9-A7590CF6FDA9}" type="datetimeFigureOut">
              <a:rPr lang="nb-NO" smtClean="0"/>
              <a:t>07.12.2022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B61D050F-779B-5C34-2A9D-568DDCEA13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500FF523-095B-7044-6533-AE0590107F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EFF09-997B-4CE6-BD0C-2785F260222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344692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9784E27E-5512-D421-EA69-0007A8F44E9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5C41C8B6-EC15-FCE7-D6CB-694BFD5FD2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78ADC651-9EF3-D8A6-87C6-DD002D416A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B02A0-2EF6-4B92-8FF9-A7590CF6FDA9}" type="datetimeFigureOut">
              <a:rPr lang="nb-NO" smtClean="0"/>
              <a:t>07.12.2022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6ED5C540-0535-D301-742E-4180B620FA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5E021E95-220B-D30B-9131-4D3400787E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EFF09-997B-4CE6-BD0C-2785F260222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027499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32E72DE-DC3D-D111-19E4-0F0BA2B6CA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BB0DF9AF-F277-6C29-17C6-E8BAF08696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843FDAAA-C552-ECC0-5A5E-831F5DB65A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B02A0-2EF6-4B92-8FF9-A7590CF6FDA9}" type="datetimeFigureOut">
              <a:rPr lang="nb-NO" smtClean="0"/>
              <a:t>07.12.2022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0E08E09C-856F-BFD4-1217-87F5D48C8D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B9EF8923-CB7B-1560-EB07-D20A89F4A6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EFF09-997B-4CE6-BD0C-2785F260222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337020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B84E50F-0C9B-ECD0-72F8-FC5F1A69D0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0A701476-0A4E-9913-C21B-E70A0A3064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A3599DAA-F083-1A3E-38CE-A6F50811C4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B02A0-2EF6-4B92-8FF9-A7590CF6FDA9}" type="datetimeFigureOut">
              <a:rPr lang="nb-NO" smtClean="0"/>
              <a:t>07.12.2022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4A9E9C56-8FA2-6942-610E-010E1B4095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F82D0E08-0707-7833-D660-11894502B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EFF09-997B-4CE6-BD0C-2785F260222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86002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5B6C5DE-E2C8-EAFB-F81B-91A37325FA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F240B722-3661-5175-8324-E9B6D5CC649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DF36CB24-A8FE-19A8-4286-CB19BDFC17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4B2F08E2-F64B-1AE6-1ABF-1D9CFE7BFE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B02A0-2EF6-4B92-8FF9-A7590CF6FDA9}" type="datetimeFigureOut">
              <a:rPr lang="nb-NO" smtClean="0"/>
              <a:t>07.12.2022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5345CAA5-53BD-B1A4-D894-A299E9DF85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46B1B43F-CAA9-86A6-5E70-1B27791F19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EFF09-997B-4CE6-BD0C-2785F260222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395424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421F758-4EC7-36C1-A170-882FD420A2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3D6FC791-65C9-D154-365D-9AEA908CF9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007A3614-4201-7293-C968-38F17C51A5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DE0B71DE-ED67-D2B6-EB85-C22F77D8B2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3D09B726-B27A-D8AF-32CA-A065B5BF400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AA7EC248-D40B-BC99-9785-451FE0081C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B02A0-2EF6-4B92-8FF9-A7590CF6FDA9}" type="datetimeFigureOut">
              <a:rPr lang="nb-NO" smtClean="0"/>
              <a:t>07.12.2022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88CA0A07-F92B-8DF1-AC48-9EC16B8E6D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6DB3C06A-5739-04B5-B37F-A17AF2D6C5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EFF09-997B-4CE6-BD0C-2785F260222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057447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6B128C3-57E4-06F3-73ED-6BE391186D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D968C8E2-2AFE-0401-574A-799F519F5E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B02A0-2EF6-4B92-8FF9-A7590CF6FDA9}" type="datetimeFigureOut">
              <a:rPr lang="nb-NO" smtClean="0"/>
              <a:t>07.12.2022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5746D744-9DB3-CC66-EF9E-1EFC2AFEAB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BCBC1DF6-EE7E-DF07-E09A-168D0F8BFD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EFF09-997B-4CE6-BD0C-2785F260222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127336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9C7D50EE-4209-E0EB-E292-F670DB6687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B02A0-2EF6-4B92-8FF9-A7590CF6FDA9}" type="datetimeFigureOut">
              <a:rPr lang="nb-NO" smtClean="0"/>
              <a:t>07.12.2022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FDDB173D-D42E-2C6F-8716-BA1AB1E9DF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6915BDE0-514A-41B3-9602-CFC141D521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EFF09-997B-4CE6-BD0C-2785F260222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461182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68E9AB0-9B7A-05ED-41E6-88F5D23948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408B74ED-9465-7E2D-FF8E-F8787A01AE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C8A15C4D-AD6E-1B2D-B33D-4AE0EC9CCC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225BFF5F-DB57-5DEB-8DA2-A09F102AD8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B02A0-2EF6-4B92-8FF9-A7590CF6FDA9}" type="datetimeFigureOut">
              <a:rPr lang="nb-NO" smtClean="0"/>
              <a:t>07.12.2022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7106E6FC-BF5B-07E3-A9C8-B4CF5F3BEA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B17D9F44-5615-427A-8910-D0B4712EE3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EFF09-997B-4CE6-BD0C-2785F260222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401574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7786820-80AD-2F51-092B-4AE5684B11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81CDE452-74EB-7626-E604-B2368B53372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850C920E-A94B-3B09-780C-54F80AF47B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2C0894B0-6DD4-A30F-94C0-0C4F834954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B02A0-2EF6-4B92-8FF9-A7590CF6FDA9}" type="datetimeFigureOut">
              <a:rPr lang="nb-NO" smtClean="0"/>
              <a:t>07.12.2022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A7443695-AB55-8C83-3EC7-917DF0CF1F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91C14766-AC4C-5825-3098-5EA1C08BC9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EFF09-997B-4CE6-BD0C-2785F260222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87325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29022634-5F68-C7C9-576C-00FE71E8AA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572F85E8-3DA3-C9D1-4773-16FD38473F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84197424-F9B5-AE2C-E330-8D18D7E840C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FB02A0-2EF6-4B92-8FF9-A7590CF6FDA9}" type="datetimeFigureOut">
              <a:rPr lang="nb-NO" smtClean="0"/>
              <a:t>07.12.2022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B9E55241-0F87-3EA6-4F33-AD5514F457B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90302CC1-79CB-0BA6-90A7-AF0F171E3EF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DEFF09-997B-4CE6-BD0C-2785F260222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720000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marsath@trondelagfylke.no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CB5E153-41CB-4447-A510-12C36AB7829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/>
              <a:t>NM akvakultur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06C21320-BF9C-CC3A-F27F-4A43980B74C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nb-NO" dirty="0"/>
              <a:t>28. og 29. mars 2023</a:t>
            </a:r>
          </a:p>
          <a:p>
            <a:r>
              <a:rPr lang="nb-NO" dirty="0"/>
              <a:t>På Guri Kunna vgs på Frøya</a:t>
            </a:r>
          </a:p>
          <a:p>
            <a:endParaRPr lang="nb-NO" dirty="0"/>
          </a:p>
          <a:p>
            <a:r>
              <a:rPr lang="nb-NO" dirty="0"/>
              <a:t>https://www.worldskills.no/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550849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1CDFCE9-ECCB-8D76-9A82-000700820C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2A3D0959-B052-9E3D-9DC2-52142516F3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Fylkesmesterskap i løpet av februar</a:t>
            </a:r>
          </a:p>
          <a:p>
            <a:r>
              <a:rPr lang="nb-NO" dirty="0"/>
              <a:t>Hvert fylke kan stille med et lag i NM</a:t>
            </a:r>
          </a:p>
          <a:p>
            <a:r>
              <a:rPr lang="nb-NO"/>
              <a:t>Det skal være reservert overnatting på Frøya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536935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7656A1D-1DAC-F056-BC2A-CC9BF502BC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Noen som vil være med å diskutere oppgaver?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5E154DCE-EAF0-D2D0-E7D3-8047B06E64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Ta kontakt med </a:t>
            </a:r>
            <a:r>
              <a:rPr lang="nb-NO" dirty="0">
                <a:hlinkClick r:id="rId2"/>
              </a:rPr>
              <a:t>marsath@trondelagfylke.no</a:t>
            </a:r>
            <a:endParaRPr lang="nb-NO" dirty="0"/>
          </a:p>
          <a:p>
            <a:r>
              <a:rPr lang="nb-NO" dirty="0"/>
              <a:t>Oppgavene skal være ferdige før jul og blir lagt ut på </a:t>
            </a:r>
            <a:r>
              <a:rPr lang="nb-NO" dirty="0" err="1"/>
              <a:t>Worldskils</a:t>
            </a:r>
            <a:r>
              <a:rPr lang="nb-NO" dirty="0"/>
              <a:t> på nyåret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6613659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75</Words>
  <Application>Microsoft Office PowerPoint</Application>
  <PresentationFormat>Widescreen</PresentationFormat>
  <Paragraphs>11</Paragraphs>
  <Slides>3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Office-tema</vt:lpstr>
      <vt:lpstr>NM akvakultur</vt:lpstr>
      <vt:lpstr>PowerPoint-presentasjon</vt:lpstr>
      <vt:lpstr>Noen som vil være med å diskutere oppgaver?</vt:lpstr>
    </vt:vector>
  </TitlesOfParts>
  <Company>Rogaland fylkeskommune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NM akvakultur</dc:title>
  <dc:creator>Camilla Skappel Vidnes</dc:creator>
  <cp:lastModifiedBy>Camilla Skappel Vidnes</cp:lastModifiedBy>
  <cp:revision>1</cp:revision>
  <dcterms:created xsi:type="dcterms:W3CDTF">2022-12-07T16:32:31Z</dcterms:created>
  <dcterms:modified xsi:type="dcterms:W3CDTF">2022-12-07T16:32:50Z</dcterms:modified>
</cp:coreProperties>
</file>